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Nexa Slab" panose="020B0604020202020204" charset="0"/>
      <p:regular r:id="rId17"/>
    </p:embeddedFont>
    <p:embeddedFont>
      <p:font typeface="Nexa Slab Heavy" panose="020B0604020202020204" charset="0"/>
      <p:regular r:id="rId18"/>
    </p:embeddedFont>
    <p:embeddedFont>
      <p:font typeface="Open Sans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8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1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43.jpe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16.svg"/><Relationship Id="rId4" Type="http://schemas.openxmlformats.org/officeDocument/2006/relationships/image" Target="../media/image44.jpe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45.jpe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430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60667" y="1017333"/>
            <a:ext cx="13203387" cy="3463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750"/>
              </a:lnSpc>
            </a:pPr>
            <a:r>
              <a:rPr lang="en-US" sz="11000" b="1" spc="385">
                <a:solidFill>
                  <a:srgbClr val="000000"/>
                </a:solidFill>
                <a:latin typeface="Nexa Slab Heavy"/>
                <a:ea typeface="Nexa Slab Heavy"/>
                <a:cs typeface="Nexa Slab Heavy"/>
                <a:sym typeface="Nexa Slab Heavy"/>
              </a:rPr>
              <a:t>Estilos de aprendizaje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86415" y="3467452"/>
            <a:ext cx="991598" cy="9915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90FF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25641" y="3467452"/>
            <a:ext cx="991598" cy="99159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60114" y="3467452"/>
            <a:ext cx="991598" cy="99159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694587" y="3467452"/>
            <a:ext cx="991598" cy="991598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47003" y="3467452"/>
            <a:ext cx="991598" cy="991598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6415" y="4481256"/>
            <a:ext cx="991598" cy="5805744"/>
            <a:chOff x="0" y="0"/>
            <a:chExt cx="261162" cy="152908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1E90FF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25641" y="4481256"/>
            <a:ext cx="991598" cy="5805744"/>
            <a:chOff x="0" y="0"/>
            <a:chExt cx="261162" cy="152908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564868" y="4481256"/>
            <a:ext cx="991598" cy="5805744"/>
            <a:chOff x="0" y="0"/>
            <a:chExt cx="261162" cy="152908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04094" y="4481256"/>
            <a:ext cx="991598" cy="5805744"/>
            <a:chOff x="0" y="0"/>
            <a:chExt cx="261162" cy="152908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843321" y="4481256"/>
            <a:ext cx="991598" cy="5805744"/>
            <a:chOff x="0" y="0"/>
            <a:chExt cx="261162" cy="152908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0001413" y="8820468"/>
            <a:ext cx="6741121" cy="62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PhD.  Gricelda Artiles Aragón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430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577129"/>
            <a:ext cx="16230600" cy="325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9"/>
              </a:lnSpc>
            </a:pPr>
            <a:r>
              <a:rPr lang="en-US" sz="3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Evaluar los tipos de aprendizaje permite comprender cómo cada persona procesa y retiene información de manera única y adaptar el entorno de aprendizaje para mejorar su retención y maximizar su potencial.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262520" y="1028700"/>
            <a:ext cx="6814477" cy="4114800"/>
            <a:chOff x="0" y="0"/>
            <a:chExt cx="9085970" cy="5486400"/>
          </a:xfrm>
        </p:grpSpPr>
        <p:grpSp>
          <p:nvGrpSpPr>
            <p:cNvPr id="7" name="Group 7"/>
            <p:cNvGrpSpPr/>
            <p:nvPr/>
          </p:nvGrpSpPr>
          <p:grpSpPr>
            <a:xfrm>
              <a:off x="977879" y="1291105"/>
              <a:ext cx="1291091" cy="1291091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E90FF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461187" y="1291105"/>
              <a:ext cx="1291091" cy="1291091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04C93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938306" y="1291105"/>
              <a:ext cx="1291091" cy="1291091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0EE90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415424" y="1291105"/>
              <a:ext cx="1291091" cy="1291091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915904" y="1291105"/>
              <a:ext cx="1291091" cy="1291091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03564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30824" y="2582196"/>
              <a:ext cx="1291091" cy="2904204"/>
              <a:chOff x="0" y="0"/>
              <a:chExt cx="261162" cy="58746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61162" cy="587462"/>
              </a:xfrm>
              <a:custGeom>
                <a:avLst/>
                <a:gdLst/>
                <a:ahLst/>
                <a:cxnLst/>
                <a:rect l="l" t="t" r="r" b="b"/>
                <a:pathLst>
                  <a:path w="261162" h="587462">
                    <a:moveTo>
                      <a:pt x="87101" y="19070"/>
                    </a:moveTo>
                    <a:cubicBezTo>
                      <a:pt x="100447" y="7556"/>
                      <a:pt x="115712" y="0"/>
                      <a:pt x="130651" y="0"/>
                    </a:cubicBezTo>
                    <a:cubicBezTo>
                      <a:pt x="145591" y="0"/>
                      <a:pt x="159967" y="6476"/>
                      <a:pt x="173215" y="17990"/>
                    </a:cubicBezTo>
                    <a:cubicBezTo>
                      <a:pt x="173497" y="18350"/>
                      <a:pt x="173779" y="18350"/>
                      <a:pt x="174061" y="18710"/>
                    </a:cubicBezTo>
                    <a:cubicBezTo>
                      <a:pt x="223813" y="64765"/>
                      <a:pt x="260457" y="186379"/>
                      <a:pt x="261162" y="323497"/>
                    </a:cubicBezTo>
                    <a:lnTo>
                      <a:pt x="261162" y="587462"/>
                    </a:lnTo>
                    <a:lnTo>
                      <a:pt x="0" y="587462"/>
                    </a:lnTo>
                    <a:lnTo>
                      <a:pt x="0" y="323692"/>
                    </a:lnTo>
                    <a:cubicBezTo>
                      <a:pt x="705" y="185660"/>
                      <a:pt x="36785" y="64045"/>
                      <a:pt x="87101" y="19070"/>
                    </a:cubicBezTo>
                    <a:close/>
                  </a:path>
                </a:pathLst>
              </a:custGeom>
              <a:solidFill>
                <a:srgbClr val="1E90FF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50800"/>
                <a:ext cx="261162" cy="5366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414132" y="2582196"/>
              <a:ext cx="1291091" cy="2904204"/>
              <a:chOff x="0" y="0"/>
              <a:chExt cx="261162" cy="58746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1162" cy="587462"/>
              </a:xfrm>
              <a:custGeom>
                <a:avLst/>
                <a:gdLst/>
                <a:ahLst/>
                <a:cxnLst/>
                <a:rect l="l" t="t" r="r" b="b"/>
                <a:pathLst>
                  <a:path w="261162" h="587462">
                    <a:moveTo>
                      <a:pt x="87101" y="19070"/>
                    </a:moveTo>
                    <a:cubicBezTo>
                      <a:pt x="100447" y="7556"/>
                      <a:pt x="115712" y="0"/>
                      <a:pt x="130651" y="0"/>
                    </a:cubicBezTo>
                    <a:cubicBezTo>
                      <a:pt x="145591" y="0"/>
                      <a:pt x="159967" y="6476"/>
                      <a:pt x="173215" y="17990"/>
                    </a:cubicBezTo>
                    <a:cubicBezTo>
                      <a:pt x="173497" y="18350"/>
                      <a:pt x="173779" y="18350"/>
                      <a:pt x="174061" y="18710"/>
                    </a:cubicBezTo>
                    <a:cubicBezTo>
                      <a:pt x="223813" y="64765"/>
                      <a:pt x="260457" y="186379"/>
                      <a:pt x="261162" y="323497"/>
                    </a:cubicBezTo>
                    <a:lnTo>
                      <a:pt x="261162" y="587462"/>
                    </a:lnTo>
                    <a:lnTo>
                      <a:pt x="0" y="587462"/>
                    </a:lnTo>
                    <a:lnTo>
                      <a:pt x="0" y="323692"/>
                    </a:lnTo>
                    <a:cubicBezTo>
                      <a:pt x="705" y="185660"/>
                      <a:pt x="36785" y="64045"/>
                      <a:pt x="87101" y="19070"/>
                    </a:cubicBezTo>
                    <a:close/>
                  </a:path>
                </a:pathLst>
              </a:custGeom>
              <a:solidFill>
                <a:srgbClr val="804C93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50800"/>
                <a:ext cx="261162" cy="5366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897439" y="2582196"/>
              <a:ext cx="1291091" cy="2904204"/>
              <a:chOff x="0" y="0"/>
              <a:chExt cx="261162" cy="587462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61162" cy="587462"/>
              </a:xfrm>
              <a:custGeom>
                <a:avLst/>
                <a:gdLst/>
                <a:ahLst/>
                <a:cxnLst/>
                <a:rect l="l" t="t" r="r" b="b"/>
                <a:pathLst>
                  <a:path w="261162" h="587462">
                    <a:moveTo>
                      <a:pt x="87101" y="19070"/>
                    </a:moveTo>
                    <a:cubicBezTo>
                      <a:pt x="100447" y="7556"/>
                      <a:pt x="115712" y="0"/>
                      <a:pt x="130651" y="0"/>
                    </a:cubicBezTo>
                    <a:cubicBezTo>
                      <a:pt x="145591" y="0"/>
                      <a:pt x="159967" y="6476"/>
                      <a:pt x="173215" y="17990"/>
                    </a:cubicBezTo>
                    <a:cubicBezTo>
                      <a:pt x="173497" y="18350"/>
                      <a:pt x="173779" y="18350"/>
                      <a:pt x="174061" y="18710"/>
                    </a:cubicBezTo>
                    <a:cubicBezTo>
                      <a:pt x="223813" y="64765"/>
                      <a:pt x="260457" y="186379"/>
                      <a:pt x="261162" y="323497"/>
                    </a:cubicBezTo>
                    <a:lnTo>
                      <a:pt x="261162" y="587462"/>
                    </a:lnTo>
                    <a:lnTo>
                      <a:pt x="0" y="587462"/>
                    </a:lnTo>
                    <a:lnTo>
                      <a:pt x="0" y="323692"/>
                    </a:lnTo>
                    <a:cubicBezTo>
                      <a:pt x="705" y="185660"/>
                      <a:pt x="36785" y="64045"/>
                      <a:pt x="87101" y="19070"/>
                    </a:cubicBezTo>
                    <a:close/>
                  </a:path>
                </a:pathLst>
              </a:custGeom>
              <a:solidFill>
                <a:srgbClr val="90EE90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50800"/>
                <a:ext cx="261162" cy="5366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380747" y="2582196"/>
              <a:ext cx="1291091" cy="2904204"/>
              <a:chOff x="0" y="0"/>
              <a:chExt cx="261162" cy="587462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61162" cy="587462"/>
              </a:xfrm>
              <a:custGeom>
                <a:avLst/>
                <a:gdLst/>
                <a:ahLst/>
                <a:cxnLst/>
                <a:rect l="l" t="t" r="r" b="b"/>
                <a:pathLst>
                  <a:path w="261162" h="587462">
                    <a:moveTo>
                      <a:pt x="87101" y="19070"/>
                    </a:moveTo>
                    <a:cubicBezTo>
                      <a:pt x="100447" y="7556"/>
                      <a:pt x="115712" y="0"/>
                      <a:pt x="130651" y="0"/>
                    </a:cubicBezTo>
                    <a:cubicBezTo>
                      <a:pt x="145591" y="0"/>
                      <a:pt x="159967" y="6476"/>
                      <a:pt x="173215" y="17990"/>
                    </a:cubicBezTo>
                    <a:cubicBezTo>
                      <a:pt x="173497" y="18350"/>
                      <a:pt x="173779" y="18350"/>
                      <a:pt x="174061" y="18710"/>
                    </a:cubicBezTo>
                    <a:cubicBezTo>
                      <a:pt x="223813" y="64765"/>
                      <a:pt x="260457" y="186379"/>
                      <a:pt x="261162" y="323497"/>
                    </a:cubicBezTo>
                    <a:lnTo>
                      <a:pt x="261162" y="587462"/>
                    </a:lnTo>
                    <a:lnTo>
                      <a:pt x="0" y="587462"/>
                    </a:lnTo>
                    <a:lnTo>
                      <a:pt x="0" y="323692"/>
                    </a:lnTo>
                    <a:cubicBezTo>
                      <a:pt x="705" y="185660"/>
                      <a:pt x="36785" y="64045"/>
                      <a:pt x="87101" y="1907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50800"/>
                <a:ext cx="261162" cy="5366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864055" y="2582196"/>
              <a:ext cx="1291091" cy="2904204"/>
              <a:chOff x="0" y="0"/>
              <a:chExt cx="261162" cy="587462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61162" cy="587462"/>
              </a:xfrm>
              <a:custGeom>
                <a:avLst/>
                <a:gdLst/>
                <a:ahLst/>
                <a:cxnLst/>
                <a:rect l="l" t="t" r="r" b="b"/>
                <a:pathLst>
                  <a:path w="261162" h="587462">
                    <a:moveTo>
                      <a:pt x="87101" y="19070"/>
                    </a:moveTo>
                    <a:cubicBezTo>
                      <a:pt x="100447" y="7556"/>
                      <a:pt x="115712" y="0"/>
                      <a:pt x="130651" y="0"/>
                    </a:cubicBezTo>
                    <a:cubicBezTo>
                      <a:pt x="145591" y="0"/>
                      <a:pt x="159967" y="6476"/>
                      <a:pt x="173215" y="17990"/>
                    </a:cubicBezTo>
                    <a:cubicBezTo>
                      <a:pt x="173497" y="18350"/>
                      <a:pt x="173779" y="18350"/>
                      <a:pt x="174061" y="18710"/>
                    </a:cubicBezTo>
                    <a:cubicBezTo>
                      <a:pt x="223813" y="64765"/>
                      <a:pt x="260457" y="186379"/>
                      <a:pt x="261162" y="323497"/>
                    </a:cubicBezTo>
                    <a:lnTo>
                      <a:pt x="261162" y="587462"/>
                    </a:lnTo>
                    <a:lnTo>
                      <a:pt x="0" y="587462"/>
                    </a:lnTo>
                    <a:lnTo>
                      <a:pt x="0" y="323692"/>
                    </a:lnTo>
                    <a:cubicBezTo>
                      <a:pt x="705" y="185660"/>
                      <a:pt x="36785" y="64045"/>
                      <a:pt x="87101" y="19070"/>
                    </a:cubicBezTo>
                    <a:close/>
                  </a:path>
                </a:pathLst>
              </a:custGeom>
              <a:solidFill>
                <a:srgbClr val="F03564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50800"/>
                <a:ext cx="261162" cy="5366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 rot="814587">
              <a:off x="8206995" y="633457"/>
              <a:ext cx="736304" cy="1303193"/>
            </a:xfrm>
            <a:custGeom>
              <a:avLst/>
              <a:gdLst/>
              <a:ahLst/>
              <a:cxnLst/>
              <a:rect l="l" t="t" r="r" b="b"/>
              <a:pathLst>
                <a:path w="736304" h="1303193">
                  <a:moveTo>
                    <a:pt x="0" y="0"/>
                  </a:moveTo>
                  <a:lnTo>
                    <a:pt x="736304" y="0"/>
                  </a:lnTo>
                  <a:lnTo>
                    <a:pt x="736304" y="1303194"/>
                  </a:lnTo>
                  <a:lnTo>
                    <a:pt x="0" y="1303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38" name="Freeform 38"/>
            <p:cNvSpPr/>
            <p:nvPr/>
          </p:nvSpPr>
          <p:spPr>
            <a:xfrm rot="-9816627">
              <a:off x="6547752" y="77403"/>
              <a:ext cx="736304" cy="1303193"/>
            </a:xfrm>
            <a:custGeom>
              <a:avLst/>
              <a:gdLst/>
              <a:ahLst/>
              <a:cxnLst/>
              <a:rect l="l" t="t" r="r" b="b"/>
              <a:pathLst>
                <a:path w="736304" h="1303193">
                  <a:moveTo>
                    <a:pt x="0" y="0"/>
                  </a:moveTo>
                  <a:lnTo>
                    <a:pt x="736304" y="0"/>
                  </a:lnTo>
                  <a:lnTo>
                    <a:pt x="736304" y="1303193"/>
                  </a:lnTo>
                  <a:lnTo>
                    <a:pt x="0" y="1303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39" name="Freeform 39"/>
            <p:cNvSpPr/>
            <p:nvPr/>
          </p:nvSpPr>
          <p:spPr>
            <a:xfrm rot="-637691">
              <a:off x="4920997" y="338411"/>
              <a:ext cx="736304" cy="1303193"/>
            </a:xfrm>
            <a:custGeom>
              <a:avLst/>
              <a:gdLst/>
              <a:ahLst/>
              <a:cxnLst/>
              <a:rect l="l" t="t" r="r" b="b"/>
              <a:pathLst>
                <a:path w="736304" h="1303193">
                  <a:moveTo>
                    <a:pt x="0" y="0"/>
                  </a:moveTo>
                  <a:lnTo>
                    <a:pt x="736304" y="0"/>
                  </a:lnTo>
                  <a:lnTo>
                    <a:pt x="736304" y="1303193"/>
                  </a:lnTo>
                  <a:lnTo>
                    <a:pt x="0" y="1303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40" name="Freeform 40"/>
            <p:cNvSpPr/>
            <p:nvPr/>
          </p:nvSpPr>
          <p:spPr>
            <a:xfrm rot="739301">
              <a:off x="3581136" y="91252"/>
              <a:ext cx="736304" cy="1303193"/>
            </a:xfrm>
            <a:custGeom>
              <a:avLst/>
              <a:gdLst/>
              <a:ahLst/>
              <a:cxnLst/>
              <a:rect l="l" t="t" r="r" b="b"/>
              <a:pathLst>
                <a:path w="736304" h="1303193">
                  <a:moveTo>
                    <a:pt x="0" y="0"/>
                  </a:moveTo>
                  <a:lnTo>
                    <a:pt x="736305" y="0"/>
                  </a:lnTo>
                  <a:lnTo>
                    <a:pt x="736305" y="1303193"/>
                  </a:lnTo>
                  <a:lnTo>
                    <a:pt x="0" y="1303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41" name="Freeform 41"/>
            <p:cNvSpPr/>
            <p:nvPr/>
          </p:nvSpPr>
          <p:spPr>
            <a:xfrm rot="8914270">
              <a:off x="285756" y="298760"/>
              <a:ext cx="736304" cy="1303193"/>
            </a:xfrm>
            <a:custGeom>
              <a:avLst/>
              <a:gdLst/>
              <a:ahLst/>
              <a:cxnLst/>
              <a:rect l="l" t="t" r="r" b="b"/>
              <a:pathLst>
                <a:path w="736304" h="1303193">
                  <a:moveTo>
                    <a:pt x="0" y="0"/>
                  </a:moveTo>
                  <a:lnTo>
                    <a:pt x="736304" y="0"/>
                  </a:lnTo>
                  <a:lnTo>
                    <a:pt x="736304" y="1303194"/>
                  </a:lnTo>
                  <a:lnTo>
                    <a:pt x="0" y="1303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42" name="Freeform 42"/>
            <p:cNvSpPr/>
            <p:nvPr/>
          </p:nvSpPr>
          <p:spPr>
            <a:xfrm rot="-279841">
              <a:off x="2054807" y="77403"/>
              <a:ext cx="736304" cy="1303193"/>
            </a:xfrm>
            <a:custGeom>
              <a:avLst/>
              <a:gdLst/>
              <a:ahLst/>
              <a:cxnLst/>
              <a:rect l="l" t="t" r="r" b="b"/>
              <a:pathLst>
                <a:path w="736304" h="1303193">
                  <a:moveTo>
                    <a:pt x="0" y="0"/>
                  </a:moveTo>
                  <a:lnTo>
                    <a:pt x="736305" y="0"/>
                  </a:lnTo>
                  <a:lnTo>
                    <a:pt x="736305" y="1303193"/>
                  </a:lnTo>
                  <a:lnTo>
                    <a:pt x="0" y="1303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430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55321" y="7352478"/>
            <a:ext cx="9603979" cy="1905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98"/>
              </a:lnSpc>
            </a:pPr>
            <a:r>
              <a:rPr lang="en-US" sz="17049" b="1" spc="596">
                <a:solidFill>
                  <a:srgbClr val="1E90FF"/>
                </a:solidFill>
                <a:latin typeface="Nexa Slab Heavy"/>
                <a:ea typeface="Nexa Slab Heavy"/>
                <a:cs typeface="Nexa Slab Heavy"/>
                <a:sym typeface="Nexa Slab Heavy"/>
              </a:rPr>
              <a:t>Visual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107789"/>
            <a:ext cx="16230600" cy="262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Les gusta usar dibujos, gráficas, mapas mentales e imágenes.</a:t>
            </a:r>
          </a:p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Aprenden mejor observando.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676779" y="6354929"/>
            <a:ext cx="3524303" cy="3932071"/>
            <a:chOff x="0" y="0"/>
            <a:chExt cx="4699070" cy="524276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1613446"/>
              <a:ext cx="1613446" cy="3629315"/>
              <a:chOff x="0" y="0"/>
              <a:chExt cx="261162" cy="58746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61162" cy="587462"/>
              </a:xfrm>
              <a:custGeom>
                <a:avLst/>
                <a:gdLst/>
                <a:ahLst/>
                <a:cxnLst/>
                <a:rect l="l" t="t" r="r" b="b"/>
                <a:pathLst>
                  <a:path w="261162" h="587462">
                    <a:moveTo>
                      <a:pt x="87101" y="19070"/>
                    </a:moveTo>
                    <a:cubicBezTo>
                      <a:pt x="100447" y="7556"/>
                      <a:pt x="115712" y="0"/>
                      <a:pt x="130651" y="0"/>
                    </a:cubicBezTo>
                    <a:cubicBezTo>
                      <a:pt x="145591" y="0"/>
                      <a:pt x="159967" y="6476"/>
                      <a:pt x="173215" y="17990"/>
                    </a:cubicBezTo>
                    <a:cubicBezTo>
                      <a:pt x="173497" y="18350"/>
                      <a:pt x="173779" y="18350"/>
                      <a:pt x="174061" y="18710"/>
                    </a:cubicBezTo>
                    <a:cubicBezTo>
                      <a:pt x="223813" y="64765"/>
                      <a:pt x="260457" y="186379"/>
                      <a:pt x="261162" y="323497"/>
                    </a:cubicBezTo>
                    <a:lnTo>
                      <a:pt x="261162" y="587462"/>
                    </a:lnTo>
                    <a:lnTo>
                      <a:pt x="0" y="587462"/>
                    </a:lnTo>
                    <a:lnTo>
                      <a:pt x="0" y="323692"/>
                    </a:lnTo>
                    <a:cubicBezTo>
                      <a:pt x="705" y="185660"/>
                      <a:pt x="36785" y="64045"/>
                      <a:pt x="87101" y="19070"/>
                    </a:cubicBezTo>
                    <a:close/>
                  </a:path>
                </a:pathLst>
              </a:custGeom>
              <a:solidFill>
                <a:srgbClr val="1E90FF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50800"/>
                <a:ext cx="261162" cy="5366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505132" y="46543"/>
              <a:ext cx="1613446" cy="1613446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E90FF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 rot="6098619">
              <a:off x="1607563" y="218855"/>
              <a:ext cx="2795799" cy="2882267"/>
            </a:xfrm>
            <a:custGeom>
              <a:avLst/>
              <a:gdLst/>
              <a:ahLst/>
              <a:cxnLst/>
              <a:rect l="l" t="t" r="r" b="b"/>
              <a:pathLst>
                <a:path w="2795799" h="2882267">
                  <a:moveTo>
                    <a:pt x="0" y="0"/>
                  </a:moveTo>
                  <a:lnTo>
                    <a:pt x="2795799" y="0"/>
                  </a:lnTo>
                  <a:lnTo>
                    <a:pt x="2795799" y="2882268"/>
                  </a:lnTo>
                  <a:lnTo>
                    <a:pt x="0" y="2882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15" name="Freeform 15"/>
          <p:cNvSpPr/>
          <p:nvPr/>
        </p:nvSpPr>
        <p:spPr>
          <a:xfrm rot="-159072">
            <a:off x="7083224" y="5322034"/>
            <a:ext cx="1241780" cy="1004713"/>
          </a:xfrm>
          <a:custGeom>
            <a:avLst/>
            <a:gdLst/>
            <a:ahLst/>
            <a:cxnLst/>
            <a:rect l="l" t="t" r="r" b="b"/>
            <a:pathLst>
              <a:path w="1241780" h="1004713">
                <a:moveTo>
                  <a:pt x="0" y="0"/>
                </a:moveTo>
                <a:lnTo>
                  <a:pt x="1241780" y="0"/>
                </a:lnTo>
                <a:lnTo>
                  <a:pt x="1241780" y="1004713"/>
                </a:lnTo>
                <a:lnTo>
                  <a:pt x="0" y="1004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6" name="Freeform 16"/>
          <p:cNvSpPr/>
          <p:nvPr/>
        </p:nvSpPr>
        <p:spPr>
          <a:xfrm rot="358157">
            <a:off x="7720109" y="5544933"/>
            <a:ext cx="179067" cy="316932"/>
          </a:xfrm>
          <a:custGeom>
            <a:avLst/>
            <a:gdLst/>
            <a:ahLst/>
            <a:cxnLst/>
            <a:rect l="l" t="t" r="r" b="b"/>
            <a:pathLst>
              <a:path w="179067" h="316932">
                <a:moveTo>
                  <a:pt x="0" y="0"/>
                </a:moveTo>
                <a:lnTo>
                  <a:pt x="179066" y="0"/>
                </a:lnTo>
                <a:lnTo>
                  <a:pt x="179066" y="316932"/>
                </a:lnTo>
                <a:lnTo>
                  <a:pt x="0" y="3169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7" name="Freeform 17"/>
          <p:cNvSpPr/>
          <p:nvPr/>
        </p:nvSpPr>
        <p:spPr>
          <a:xfrm rot="9382423">
            <a:off x="7416499" y="5676429"/>
            <a:ext cx="219094" cy="387776"/>
          </a:xfrm>
          <a:custGeom>
            <a:avLst/>
            <a:gdLst/>
            <a:ahLst/>
            <a:cxnLst/>
            <a:rect l="l" t="t" r="r" b="b"/>
            <a:pathLst>
              <a:path w="219094" h="387776">
                <a:moveTo>
                  <a:pt x="0" y="0"/>
                </a:moveTo>
                <a:lnTo>
                  <a:pt x="219093" y="0"/>
                </a:lnTo>
                <a:lnTo>
                  <a:pt x="219093" y="387776"/>
                </a:lnTo>
                <a:lnTo>
                  <a:pt x="0" y="3877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430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993125"/>
            <a:ext cx="16230600" cy="3511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Les gusta usar sonido y música.</a:t>
            </a:r>
          </a:p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Aprenden mejor si se les enseñan las cosas en poemas y canciones, prefieren escuchar la información.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962329" y="1934953"/>
            <a:ext cx="991598" cy="9915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26189" y="2926551"/>
            <a:ext cx="991598" cy="2230519"/>
            <a:chOff x="0" y="0"/>
            <a:chExt cx="261162" cy="5874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1162" cy="587462"/>
            </a:xfrm>
            <a:custGeom>
              <a:avLst/>
              <a:gdLst/>
              <a:ahLst/>
              <a:cxnLst/>
              <a:rect l="l" t="t" r="r" b="b"/>
              <a:pathLst>
                <a:path w="261162" h="587462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3497"/>
                  </a:cubicBezTo>
                  <a:lnTo>
                    <a:pt x="261162" y="587462"/>
                  </a:lnTo>
                  <a:lnTo>
                    <a:pt x="0" y="587462"/>
                  </a:lnTo>
                  <a:lnTo>
                    <a:pt x="0" y="3236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0800"/>
              <a:ext cx="261162" cy="536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657595" y="2134822"/>
            <a:ext cx="2376809" cy="1993548"/>
          </a:xfrm>
          <a:custGeom>
            <a:avLst/>
            <a:gdLst/>
            <a:ahLst/>
            <a:cxnLst/>
            <a:rect l="l" t="t" r="r" b="b"/>
            <a:pathLst>
              <a:path w="2376809" h="1993548">
                <a:moveTo>
                  <a:pt x="0" y="0"/>
                </a:moveTo>
                <a:lnTo>
                  <a:pt x="2376808" y="0"/>
                </a:lnTo>
                <a:lnTo>
                  <a:pt x="2376808" y="1993548"/>
                </a:lnTo>
                <a:lnTo>
                  <a:pt x="0" y="1993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3" name="TextBox 13"/>
          <p:cNvSpPr txBox="1"/>
          <p:nvPr/>
        </p:nvSpPr>
        <p:spPr>
          <a:xfrm>
            <a:off x="5751045" y="3260266"/>
            <a:ext cx="11508255" cy="1896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73"/>
              </a:lnSpc>
            </a:pPr>
            <a:r>
              <a:rPr lang="en-US" sz="17017" b="1" spc="595">
                <a:solidFill>
                  <a:srgbClr val="804C93"/>
                </a:solidFill>
                <a:latin typeface="Nexa Slab Heavy"/>
                <a:ea typeface="Nexa Slab Heavy"/>
                <a:cs typeface="Nexa Slab Heavy"/>
                <a:sym typeface="Nexa Slab Heavy"/>
              </a:rPr>
              <a:t>Auditivo</a:t>
            </a:r>
          </a:p>
        </p:txBody>
      </p:sp>
      <p:sp>
        <p:nvSpPr>
          <p:cNvPr id="14" name="Freeform 14"/>
          <p:cNvSpPr/>
          <p:nvPr/>
        </p:nvSpPr>
        <p:spPr>
          <a:xfrm rot="-159072">
            <a:off x="2927138" y="671332"/>
            <a:ext cx="1881997" cy="1522707"/>
          </a:xfrm>
          <a:custGeom>
            <a:avLst/>
            <a:gdLst/>
            <a:ahLst/>
            <a:cxnLst/>
            <a:rect l="l" t="t" r="r" b="b"/>
            <a:pathLst>
              <a:path w="1881997" h="1522707">
                <a:moveTo>
                  <a:pt x="0" y="0"/>
                </a:moveTo>
                <a:lnTo>
                  <a:pt x="1881997" y="0"/>
                </a:lnTo>
                <a:lnTo>
                  <a:pt x="1881997" y="1522707"/>
                </a:lnTo>
                <a:lnTo>
                  <a:pt x="0" y="1522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5" name="Freeform 15"/>
          <p:cNvSpPr/>
          <p:nvPr/>
        </p:nvSpPr>
        <p:spPr>
          <a:xfrm rot="358157">
            <a:off x="3897302" y="1143717"/>
            <a:ext cx="326535" cy="577938"/>
          </a:xfrm>
          <a:custGeom>
            <a:avLst/>
            <a:gdLst/>
            <a:ahLst/>
            <a:cxnLst/>
            <a:rect l="l" t="t" r="r" b="b"/>
            <a:pathLst>
              <a:path w="326535" h="577938">
                <a:moveTo>
                  <a:pt x="0" y="0"/>
                </a:moveTo>
                <a:lnTo>
                  <a:pt x="326535" y="0"/>
                </a:lnTo>
                <a:lnTo>
                  <a:pt x="326535" y="577937"/>
                </a:lnTo>
                <a:lnTo>
                  <a:pt x="0" y="5779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6" name="Freeform 16"/>
          <p:cNvSpPr/>
          <p:nvPr/>
        </p:nvSpPr>
        <p:spPr>
          <a:xfrm rot="9382423">
            <a:off x="3343658" y="1079123"/>
            <a:ext cx="399526" cy="707125"/>
          </a:xfrm>
          <a:custGeom>
            <a:avLst/>
            <a:gdLst/>
            <a:ahLst/>
            <a:cxnLst/>
            <a:rect l="l" t="t" r="r" b="b"/>
            <a:pathLst>
              <a:path w="399526" h="707125">
                <a:moveTo>
                  <a:pt x="0" y="0"/>
                </a:moveTo>
                <a:lnTo>
                  <a:pt x="399526" y="0"/>
                </a:lnTo>
                <a:lnTo>
                  <a:pt x="399526" y="707125"/>
                </a:lnTo>
                <a:lnTo>
                  <a:pt x="0" y="707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680761"/>
            <a:ext cx="18288000" cy="5805744"/>
            <a:chOff x="0" y="0"/>
            <a:chExt cx="4816593" cy="15290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29085"/>
            </a:xfrm>
            <a:custGeom>
              <a:avLst/>
              <a:gdLst/>
              <a:ahLst/>
              <a:cxnLst/>
              <a:rect l="l" t="t" r="r" b="b"/>
              <a:pathLst>
                <a:path w="4816592" h="1529085">
                  <a:moveTo>
                    <a:pt x="0" y="0"/>
                  </a:moveTo>
                  <a:lnTo>
                    <a:pt x="4816592" y="0"/>
                  </a:lnTo>
                  <a:lnTo>
                    <a:pt x="4816592" y="1529085"/>
                  </a:lnTo>
                  <a:lnTo>
                    <a:pt x="0" y="15290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605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44600" y="6443600"/>
            <a:ext cx="11488681" cy="5236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50"/>
              </a:lnSpc>
            </a:pPr>
            <a:r>
              <a:rPr lang="en-US" sz="16988" b="1" spc="594">
                <a:solidFill>
                  <a:srgbClr val="90EE90"/>
                </a:solidFill>
                <a:latin typeface="Nexa Slab Heavy"/>
                <a:ea typeface="Nexa Slab Heavy"/>
                <a:cs typeface="Nexa Slab Heavy"/>
                <a:sym typeface="Nexa Slab Heavy"/>
              </a:rPr>
              <a:t>Lecto-Escritura</a:t>
            </a:r>
          </a:p>
          <a:p>
            <a:pPr algn="r">
              <a:lnSpc>
                <a:spcPts val="13250"/>
              </a:lnSpc>
            </a:pPr>
            <a:endParaRPr lang="en-US" sz="16988" b="1" spc="594">
              <a:solidFill>
                <a:srgbClr val="90EE90"/>
              </a:solidFill>
              <a:latin typeface="Nexa Slab Heavy"/>
              <a:ea typeface="Nexa Slab Heavy"/>
              <a:cs typeface="Nexa Slab Heavy"/>
              <a:sym typeface="Nexa Slab Heavy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4976809" y="6592035"/>
            <a:ext cx="991598" cy="9915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976809" y="7583633"/>
            <a:ext cx="991598" cy="2703367"/>
            <a:chOff x="0" y="0"/>
            <a:chExt cx="261162" cy="7119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1162" cy="711998"/>
            </a:xfrm>
            <a:custGeom>
              <a:avLst/>
              <a:gdLst/>
              <a:ahLst/>
              <a:cxnLst/>
              <a:rect l="l" t="t" r="r" b="b"/>
              <a:pathLst>
                <a:path w="261162" h="711998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6263"/>
                  </a:cubicBezTo>
                  <a:lnTo>
                    <a:pt x="261162" y="711998"/>
                  </a:lnTo>
                  <a:lnTo>
                    <a:pt x="0" y="711998"/>
                  </a:lnTo>
                  <a:lnTo>
                    <a:pt x="0" y="326549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0800"/>
              <a:ext cx="261162" cy="661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3153602" y="5525269"/>
            <a:ext cx="2047324" cy="1778613"/>
          </a:xfrm>
          <a:custGeom>
            <a:avLst/>
            <a:gdLst/>
            <a:ahLst/>
            <a:cxnLst/>
            <a:rect l="l" t="t" r="r" b="b"/>
            <a:pathLst>
              <a:path w="2047324" h="1778613">
                <a:moveTo>
                  <a:pt x="2047325" y="0"/>
                </a:moveTo>
                <a:lnTo>
                  <a:pt x="0" y="0"/>
                </a:lnTo>
                <a:lnTo>
                  <a:pt x="0" y="1778613"/>
                </a:lnTo>
                <a:lnTo>
                  <a:pt x="2047325" y="1778613"/>
                </a:lnTo>
                <a:lnTo>
                  <a:pt x="20473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3" name="TextBox 13"/>
          <p:cNvSpPr txBox="1"/>
          <p:nvPr/>
        </p:nvSpPr>
        <p:spPr>
          <a:xfrm>
            <a:off x="1028700" y="2045446"/>
            <a:ext cx="16230600" cy="262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Les gusta usar las palabras. Aprenden mejor con resúmenes, lectura y apuntes, absorbe al leer y la reproduce al escribir.</a:t>
            </a:r>
          </a:p>
        </p:txBody>
      </p:sp>
      <p:sp>
        <p:nvSpPr>
          <p:cNvPr id="14" name="Freeform 14"/>
          <p:cNvSpPr/>
          <p:nvPr/>
        </p:nvSpPr>
        <p:spPr>
          <a:xfrm rot="1457024">
            <a:off x="6180927" y="5695163"/>
            <a:ext cx="1740085" cy="1407887"/>
          </a:xfrm>
          <a:custGeom>
            <a:avLst/>
            <a:gdLst/>
            <a:ahLst/>
            <a:cxnLst/>
            <a:rect l="l" t="t" r="r" b="b"/>
            <a:pathLst>
              <a:path w="1740085" h="1407887">
                <a:moveTo>
                  <a:pt x="0" y="0"/>
                </a:moveTo>
                <a:lnTo>
                  <a:pt x="1740084" y="0"/>
                </a:lnTo>
                <a:lnTo>
                  <a:pt x="1740084" y="1407887"/>
                </a:lnTo>
                <a:lnTo>
                  <a:pt x="0" y="1407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5" name="Freeform 15"/>
          <p:cNvSpPr/>
          <p:nvPr/>
        </p:nvSpPr>
        <p:spPr>
          <a:xfrm rot="1974253">
            <a:off x="7160416" y="6157286"/>
            <a:ext cx="273257" cy="483640"/>
          </a:xfrm>
          <a:custGeom>
            <a:avLst/>
            <a:gdLst/>
            <a:ahLst/>
            <a:cxnLst/>
            <a:rect l="l" t="t" r="r" b="b"/>
            <a:pathLst>
              <a:path w="273257" h="483640">
                <a:moveTo>
                  <a:pt x="0" y="0"/>
                </a:moveTo>
                <a:lnTo>
                  <a:pt x="273257" y="0"/>
                </a:lnTo>
                <a:lnTo>
                  <a:pt x="273257" y="483641"/>
                </a:lnTo>
                <a:lnTo>
                  <a:pt x="0" y="48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6" name="Freeform 16"/>
          <p:cNvSpPr/>
          <p:nvPr/>
        </p:nvSpPr>
        <p:spPr>
          <a:xfrm rot="-10601480">
            <a:off x="6699833" y="5991131"/>
            <a:ext cx="334338" cy="591749"/>
          </a:xfrm>
          <a:custGeom>
            <a:avLst/>
            <a:gdLst/>
            <a:ahLst/>
            <a:cxnLst/>
            <a:rect l="l" t="t" r="r" b="b"/>
            <a:pathLst>
              <a:path w="334338" h="591749">
                <a:moveTo>
                  <a:pt x="0" y="0"/>
                </a:moveTo>
                <a:lnTo>
                  <a:pt x="334338" y="0"/>
                </a:lnTo>
                <a:lnTo>
                  <a:pt x="334338" y="591749"/>
                </a:lnTo>
                <a:lnTo>
                  <a:pt x="0" y="5917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grpSp>
        <p:nvGrpSpPr>
          <p:cNvPr id="17" name="Group 17"/>
          <p:cNvGrpSpPr/>
          <p:nvPr/>
        </p:nvGrpSpPr>
        <p:grpSpPr>
          <a:xfrm>
            <a:off x="2162004" y="6592035"/>
            <a:ext cx="991598" cy="99159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62004" y="7583633"/>
            <a:ext cx="991598" cy="2703367"/>
            <a:chOff x="0" y="0"/>
            <a:chExt cx="261162" cy="7119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61162" cy="711998"/>
            </a:xfrm>
            <a:custGeom>
              <a:avLst/>
              <a:gdLst/>
              <a:ahLst/>
              <a:cxnLst/>
              <a:rect l="l" t="t" r="r" b="b"/>
              <a:pathLst>
                <a:path w="261162" h="711998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6263"/>
                  </a:cubicBezTo>
                  <a:lnTo>
                    <a:pt x="261162" y="711998"/>
                  </a:lnTo>
                  <a:lnTo>
                    <a:pt x="0" y="711998"/>
                  </a:lnTo>
                  <a:lnTo>
                    <a:pt x="0" y="326549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50800"/>
              <a:ext cx="261162" cy="661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481256"/>
            <a:ext cx="18288000" cy="5805744"/>
            <a:chOff x="0" y="0"/>
            <a:chExt cx="4816593" cy="15290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29085"/>
            </a:xfrm>
            <a:custGeom>
              <a:avLst/>
              <a:gdLst/>
              <a:ahLst/>
              <a:cxnLst/>
              <a:rect l="l" t="t" r="r" b="b"/>
              <a:pathLst>
                <a:path w="4816592" h="1529085">
                  <a:moveTo>
                    <a:pt x="0" y="0"/>
                  </a:moveTo>
                  <a:lnTo>
                    <a:pt x="4816592" y="0"/>
                  </a:lnTo>
                  <a:lnTo>
                    <a:pt x="4816592" y="1529085"/>
                  </a:lnTo>
                  <a:lnTo>
                    <a:pt x="0" y="15290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605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04084" y="5935854"/>
            <a:ext cx="991598" cy="99159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64262" y="6927452"/>
            <a:ext cx="991598" cy="3359548"/>
            <a:chOff x="0" y="0"/>
            <a:chExt cx="261162" cy="884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1162" cy="884819"/>
            </a:xfrm>
            <a:custGeom>
              <a:avLst/>
              <a:gdLst/>
              <a:ahLst/>
              <a:cxnLst/>
              <a:rect l="l" t="t" r="r" b="b"/>
              <a:pathLst>
                <a:path w="261162" h="884819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30102"/>
                  </a:cubicBezTo>
                  <a:lnTo>
                    <a:pt x="261162" y="884819"/>
                  </a:lnTo>
                  <a:lnTo>
                    <a:pt x="0" y="884819"/>
                  </a:lnTo>
                  <a:lnTo>
                    <a:pt x="0" y="330513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0800"/>
              <a:ext cx="261162" cy="834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570626">
            <a:off x="4095682" y="5270273"/>
            <a:ext cx="1645257" cy="1331162"/>
          </a:xfrm>
          <a:custGeom>
            <a:avLst/>
            <a:gdLst/>
            <a:ahLst/>
            <a:cxnLst/>
            <a:rect l="l" t="t" r="r" b="b"/>
            <a:pathLst>
              <a:path w="1645257" h="1331162">
                <a:moveTo>
                  <a:pt x="0" y="0"/>
                </a:moveTo>
                <a:lnTo>
                  <a:pt x="1645257" y="0"/>
                </a:lnTo>
                <a:lnTo>
                  <a:pt x="1645257" y="1331162"/>
                </a:lnTo>
                <a:lnTo>
                  <a:pt x="0" y="13311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2" name="Freeform 12"/>
          <p:cNvSpPr/>
          <p:nvPr/>
        </p:nvSpPr>
        <p:spPr>
          <a:xfrm rot="1087855">
            <a:off x="4983047" y="5659116"/>
            <a:ext cx="258365" cy="457284"/>
          </a:xfrm>
          <a:custGeom>
            <a:avLst/>
            <a:gdLst/>
            <a:ahLst/>
            <a:cxnLst/>
            <a:rect l="l" t="t" r="r" b="b"/>
            <a:pathLst>
              <a:path w="258365" h="457284">
                <a:moveTo>
                  <a:pt x="0" y="0"/>
                </a:moveTo>
                <a:lnTo>
                  <a:pt x="258365" y="0"/>
                </a:lnTo>
                <a:lnTo>
                  <a:pt x="258365" y="457284"/>
                </a:lnTo>
                <a:lnTo>
                  <a:pt x="0" y="4572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3" name="Freeform 13"/>
          <p:cNvSpPr/>
          <p:nvPr/>
        </p:nvSpPr>
        <p:spPr>
          <a:xfrm rot="10112121">
            <a:off x="4549742" y="5656103"/>
            <a:ext cx="316118" cy="559501"/>
          </a:xfrm>
          <a:custGeom>
            <a:avLst/>
            <a:gdLst/>
            <a:ahLst/>
            <a:cxnLst/>
            <a:rect l="l" t="t" r="r" b="b"/>
            <a:pathLst>
              <a:path w="316118" h="559501">
                <a:moveTo>
                  <a:pt x="0" y="0"/>
                </a:moveTo>
                <a:lnTo>
                  <a:pt x="316118" y="0"/>
                </a:lnTo>
                <a:lnTo>
                  <a:pt x="316118" y="559501"/>
                </a:lnTo>
                <a:lnTo>
                  <a:pt x="0" y="55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4" name="Freeform 14"/>
          <p:cNvSpPr/>
          <p:nvPr/>
        </p:nvSpPr>
        <p:spPr>
          <a:xfrm rot="1247817">
            <a:off x="3470211" y="6996570"/>
            <a:ext cx="1492976" cy="1504258"/>
          </a:xfrm>
          <a:custGeom>
            <a:avLst/>
            <a:gdLst/>
            <a:ahLst/>
            <a:cxnLst/>
            <a:rect l="l" t="t" r="r" b="b"/>
            <a:pathLst>
              <a:path w="1492976" h="1504258">
                <a:moveTo>
                  <a:pt x="0" y="0"/>
                </a:moveTo>
                <a:lnTo>
                  <a:pt x="1492977" y="0"/>
                </a:lnTo>
                <a:lnTo>
                  <a:pt x="1492977" y="1504259"/>
                </a:lnTo>
                <a:lnTo>
                  <a:pt x="0" y="15042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5" name="TextBox 15"/>
          <p:cNvSpPr txBox="1"/>
          <p:nvPr/>
        </p:nvSpPr>
        <p:spPr>
          <a:xfrm>
            <a:off x="4216700" y="7715929"/>
            <a:ext cx="13042600" cy="1442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28"/>
              </a:lnSpc>
            </a:pPr>
            <a:r>
              <a:rPr lang="en-US" sz="12857" b="1" spc="450">
                <a:solidFill>
                  <a:srgbClr val="F03564"/>
                </a:solidFill>
                <a:latin typeface="Nexa Slab Heavy"/>
                <a:ea typeface="Nexa Slab Heavy"/>
                <a:cs typeface="Nexa Slab Heavy"/>
                <a:sym typeface="Nexa Slab Heavy"/>
              </a:rPr>
              <a:t>Kinestésico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169730"/>
            <a:ext cx="16230600" cy="262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exa Slab"/>
                <a:ea typeface="Nexa Slab"/>
                <a:cs typeface="Nexa Slab"/>
                <a:sym typeface="Nexa Slab"/>
              </a:rPr>
              <a:t>Les gusta usar el sentido del tacto. Aprenden mejor haciendo las cosas, o participar en actividades que implican movimiento.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952571"/>
            <a:ext cx="18288000" cy="5744925"/>
            <a:chOff x="0" y="0"/>
            <a:chExt cx="4816593" cy="15130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13067"/>
            </a:xfrm>
            <a:custGeom>
              <a:avLst/>
              <a:gdLst/>
              <a:ahLst/>
              <a:cxnLst/>
              <a:rect l="l" t="t" r="r" b="b"/>
              <a:pathLst>
                <a:path w="4816592" h="1513067">
                  <a:moveTo>
                    <a:pt x="0" y="0"/>
                  </a:moveTo>
                  <a:lnTo>
                    <a:pt x="4816592" y="0"/>
                  </a:lnTo>
                  <a:lnTo>
                    <a:pt x="4816592" y="1513067"/>
                  </a:lnTo>
                  <a:lnTo>
                    <a:pt x="0" y="15130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589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17863" y="8245614"/>
            <a:ext cx="6654621" cy="1296467"/>
            <a:chOff x="0" y="0"/>
            <a:chExt cx="8872828" cy="1728623"/>
          </a:xfrm>
        </p:grpSpPr>
        <p:sp>
          <p:nvSpPr>
            <p:cNvPr id="6" name="Freeform 6"/>
            <p:cNvSpPr/>
            <p:nvPr/>
          </p:nvSpPr>
          <p:spPr>
            <a:xfrm>
              <a:off x="6774348" y="0"/>
              <a:ext cx="2098480" cy="1728623"/>
            </a:xfrm>
            <a:custGeom>
              <a:avLst/>
              <a:gdLst/>
              <a:ahLst/>
              <a:cxnLst/>
              <a:rect l="l" t="t" r="r" b="b"/>
              <a:pathLst>
                <a:path w="2098480" h="1728623">
                  <a:moveTo>
                    <a:pt x="0" y="0"/>
                  </a:moveTo>
                  <a:lnTo>
                    <a:pt x="2098480" y="0"/>
                  </a:lnTo>
                  <a:lnTo>
                    <a:pt x="2098480" y="1728623"/>
                  </a:lnTo>
                  <a:lnTo>
                    <a:pt x="0" y="1728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7" name="Freeform 7"/>
            <p:cNvSpPr/>
            <p:nvPr/>
          </p:nvSpPr>
          <p:spPr>
            <a:xfrm>
              <a:off x="5115684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09" y="0"/>
                  </a:lnTo>
                  <a:lnTo>
                    <a:pt x="2030609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Freeform 8"/>
            <p:cNvSpPr/>
            <p:nvPr/>
          </p:nvSpPr>
          <p:spPr>
            <a:xfrm>
              <a:off x="3385895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09" y="0"/>
                  </a:lnTo>
                  <a:lnTo>
                    <a:pt x="2030609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2947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10" y="0"/>
                  </a:lnTo>
                  <a:lnTo>
                    <a:pt x="2030610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09" y="0"/>
                  </a:lnTo>
                  <a:lnTo>
                    <a:pt x="2030609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8309" y="3141649"/>
            <a:ext cx="17791383" cy="3195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¿Quieres saber cuál es tu estilo de Aprendizaje?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708318"/>
            <a:ext cx="991598" cy="99159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3699916"/>
            <a:ext cx="991598" cy="2230519"/>
            <a:chOff x="0" y="0"/>
            <a:chExt cx="261162" cy="5874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1162" cy="587462"/>
            </a:xfrm>
            <a:custGeom>
              <a:avLst/>
              <a:gdLst/>
              <a:ahLst/>
              <a:cxnLst/>
              <a:rect l="l" t="t" r="r" b="b"/>
              <a:pathLst>
                <a:path w="261162" h="587462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3497"/>
                  </a:cubicBezTo>
                  <a:lnTo>
                    <a:pt x="261162" y="587462"/>
                  </a:lnTo>
                  <a:lnTo>
                    <a:pt x="0" y="587462"/>
                  </a:lnTo>
                  <a:lnTo>
                    <a:pt x="0" y="3236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0800"/>
              <a:ext cx="261162" cy="536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59072">
            <a:off x="1676026" y="1339817"/>
            <a:ext cx="1645257" cy="1331162"/>
          </a:xfrm>
          <a:custGeom>
            <a:avLst/>
            <a:gdLst/>
            <a:ahLst/>
            <a:cxnLst/>
            <a:rect l="l" t="t" r="r" b="b"/>
            <a:pathLst>
              <a:path w="1645257" h="1331162">
                <a:moveTo>
                  <a:pt x="0" y="0"/>
                </a:moveTo>
                <a:lnTo>
                  <a:pt x="1645257" y="0"/>
                </a:lnTo>
                <a:lnTo>
                  <a:pt x="1645257" y="1331162"/>
                </a:lnTo>
                <a:lnTo>
                  <a:pt x="0" y="13311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9" name="Freeform 9"/>
          <p:cNvSpPr/>
          <p:nvPr/>
        </p:nvSpPr>
        <p:spPr>
          <a:xfrm rot="358157">
            <a:off x="2521732" y="1702120"/>
            <a:ext cx="258365" cy="457284"/>
          </a:xfrm>
          <a:custGeom>
            <a:avLst/>
            <a:gdLst/>
            <a:ahLst/>
            <a:cxnLst/>
            <a:rect l="l" t="t" r="r" b="b"/>
            <a:pathLst>
              <a:path w="258365" h="457284">
                <a:moveTo>
                  <a:pt x="0" y="0"/>
                </a:moveTo>
                <a:lnTo>
                  <a:pt x="258365" y="0"/>
                </a:lnTo>
                <a:lnTo>
                  <a:pt x="258365" y="457283"/>
                </a:lnTo>
                <a:lnTo>
                  <a:pt x="0" y="4572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0" name="Freeform 10"/>
          <p:cNvSpPr/>
          <p:nvPr/>
        </p:nvSpPr>
        <p:spPr>
          <a:xfrm rot="9382423">
            <a:off x="2119165" y="1729821"/>
            <a:ext cx="316118" cy="559501"/>
          </a:xfrm>
          <a:custGeom>
            <a:avLst/>
            <a:gdLst/>
            <a:ahLst/>
            <a:cxnLst/>
            <a:rect l="l" t="t" r="r" b="b"/>
            <a:pathLst>
              <a:path w="316118" h="559501">
                <a:moveTo>
                  <a:pt x="0" y="0"/>
                </a:moveTo>
                <a:lnTo>
                  <a:pt x="316118" y="0"/>
                </a:lnTo>
                <a:lnTo>
                  <a:pt x="316118" y="559501"/>
                </a:lnTo>
                <a:lnTo>
                  <a:pt x="0" y="55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1" name="Freeform 11"/>
          <p:cNvSpPr/>
          <p:nvPr/>
        </p:nvSpPr>
        <p:spPr>
          <a:xfrm>
            <a:off x="5482874" y="0"/>
            <a:ext cx="8754326" cy="10641726"/>
          </a:xfrm>
          <a:custGeom>
            <a:avLst/>
            <a:gdLst/>
            <a:ahLst/>
            <a:cxnLst/>
            <a:rect l="l" t="t" r="r" b="b"/>
            <a:pathLst>
              <a:path w="8754326" h="10641726">
                <a:moveTo>
                  <a:pt x="0" y="0"/>
                </a:moveTo>
                <a:lnTo>
                  <a:pt x="8754326" y="0"/>
                </a:lnTo>
                <a:lnTo>
                  <a:pt x="8754326" y="10641726"/>
                </a:lnTo>
                <a:lnTo>
                  <a:pt x="0" y="106417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96016" y="4286973"/>
            <a:ext cx="18784016" cy="6034247"/>
            <a:chOff x="0" y="-76200"/>
            <a:chExt cx="4947231" cy="1589267"/>
          </a:xfrm>
        </p:grpSpPr>
        <p:sp>
          <p:nvSpPr>
            <p:cNvPr id="3" name="Freeform 3"/>
            <p:cNvSpPr/>
            <p:nvPr/>
          </p:nvSpPr>
          <p:spPr>
            <a:xfrm>
              <a:off x="130639" y="0"/>
              <a:ext cx="4816592" cy="1513067"/>
            </a:xfrm>
            <a:custGeom>
              <a:avLst/>
              <a:gdLst/>
              <a:ahLst/>
              <a:cxnLst/>
              <a:rect l="l" t="t" r="r" b="b"/>
              <a:pathLst>
                <a:path w="4816592" h="1513067">
                  <a:moveTo>
                    <a:pt x="0" y="0"/>
                  </a:moveTo>
                  <a:lnTo>
                    <a:pt x="4816592" y="0"/>
                  </a:lnTo>
                  <a:lnTo>
                    <a:pt x="4816592" y="1513067"/>
                  </a:lnTo>
                  <a:lnTo>
                    <a:pt x="0" y="15130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1589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604679" y="7961833"/>
            <a:ext cx="6654621" cy="1296467"/>
            <a:chOff x="0" y="0"/>
            <a:chExt cx="8872828" cy="1728623"/>
          </a:xfrm>
        </p:grpSpPr>
        <p:sp>
          <p:nvSpPr>
            <p:cNvPr id="7" name="Freeform 7"/>
            <p:cNvSpPr/>
            <p:nvPr/>
          </p:nvSpPr>
          <p:spPr>
            <a:xfrm>
              <a:off x="6774348" y="0"/>
              <a:ext cx="2098480" cy="1728623"/>
            </a:xfrm>
            <a:custGeom>
              <a:avLst/>
              <a:gdLst/>
              <a:ahLst/>
              <a:cxnLst/>
              <a:rect l="l" t="t" r="r" b="b"/>
              <a:pathLst>
                <a:path w="2098480" h="1728623">
                  <a:moveTo>
                    <a:pt x="0" y="0"/>
                  </a:moveTo>
                  <a:lnTo>
                    <a:pt x="2098480" y="0"/>
                  </a:lnTo>
                  <a:lnTo>
                    <a:pt x="2098480" y="1728623"/>
                  </a:lnTo>
                  <a:lnTo>
                    <a:pt x="0" y="1728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Freeform 8"/>
            <p:cNvSpPr/>
            <p:nvPr/>
          </p:nvSpPr>
          <p:spPr>
            <a:xfrm>
              <a:off x="5115684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09" y="0"/>
                  </a:lnTo>
                  <a:lnTo>
                    <a:pt x="2030609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9" name="Freeform 9"/>
            <p:cNvSpPr/>
            <p:nvPr/>
          </p:nvSpPr>
          <p:spPr>
            <a:xfrm>
              <a:off x="3385895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09" y="0"/>
                  </a:lnTo>
                  <a:lnTo>
                    <a:pt x="2030609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692947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10" y="0"/>
                  </a:lnTo>
                  <a:lnTo>
                    <a:pt x="2030610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55909"/>
              <a:ext cx="2030609" cy="1672714"/>
            </a:xfrm>
            <a:custGeom>
              <a:avLst/>
              <a:gdLst/>
              <a:ahLst/>
              <a:cxnLst/>
              <a:rect l="l" t="t" r="r" b="b"/>
              <a:pathLst>
                <a:path w="2030609" h="1672714">
                  <a:moveTo>
                    <a:pt x="0" y="0"/>
                  </a:moveTo>
                  <a:lnTo>
                    <a:pt x="2030609" y="0"/>
                  </a:lnTo>
                  <a:lnTo>
                    <a:pt x="2030609" y="1672714"/>
                  </a:lnTo>
                  <a:lnTo>
                    <a:pt x="0" y="1672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2E401D3-1D00-8276-4224-D763843CE656}"/>
              </a:ext>
            </a:extLst>
          </p:cNvPr>
          <p:cNvSpPr/>
          <p:nvPr/>
        </p:nvSpPr>
        <p:spPr>
          <a:xfrm>
            <a:off x="533400" y="2095500"/>
            <a:ext cx="17526000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Open Sans Bold"/>
                <a:ea typeface="Open Sans Bold"/>
                <a:cs typeface="Open Sans Bold"/>
                <a:sym typeface="Open Sans Bold"/>
              </a:rPr>
              <a:t>Ejemplos</a:t>
            </a:r>
            <a:endParaRPr lang="es-NI" sz="287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4071" y="143777"/>
            <a:ext cx="17447167" cy="10143223"/>
          </a:xfrm>
          <a:custGeom>
            <a:avLst/>
            <a:gdLst/>
            <a:ahLst/>
            <a:cxnLst/>
            <a:rect l="l" t="t" r="r" b="b"/>
            <a:pathLst>
              <a:path w="17447167" h="10143223">
                <a:moveTo>
                  <a:pt x="0" y="0"/>
                </a:moveTo>
                <a:lnTo>
                  <a:pt x="17447166" y="0"/>
                </a:lnTo>
                <a:lnTo>
                  <a:pt x="17447166" y="10143223"/>
                </a:lnTo>
                <a:lnTo>
                  <a:pt x="0" y="1014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665895" y="2480612"/>
            <a:ext cx="9436903" cy="532577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562632" y="6891069"/>
            <a:ext cx="991598" cy="3395931"/>
            <a:chOff x="0" y="0"/>
            <a:chExt cx="261162" cy="8944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1162" cy="894402"/>
            </a:xfrm>
            <a:custGeom>
              <a:avLst/>
              <a:gdLst/>
              <a:ahLst/>
              <a:cxnLst/>
              <a:rect l="l" t="t" r="r" b="b"/>
              <a:pathLst>
                <a:path w="261162" h="894402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30315"/>
                  </a:cubicBezTo>
                  <a:lnTo>
                    <a:pt x="261162" y="894402"/>
                  </a:lnTo>
                  <a:lnTo>
                    <a:pt x="0" y="894402"/>
                  </a:lnTo>
                  <a:lnTo>
                    <a:pt x="0" y="330733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1E90FF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0800"/>
              <a:ext cx="261162" cy="843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95982" y="5863998"/>
            <a:ext cx="991598" cy="9915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90FF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82324">
            <a:off x="13133863" y="5693816"/>
            <a:ext cx="1718254" cy="1771395"/>
          </a:xfrm>
          <a:custGeom>
            <a:avLst/>
            <a:gdLst/>
            <a:ahLst/>
            <a:cxnLst/>
            <a:rect l="l" t="t" r="r" b="b"/>
            <a:pathLst>
              <a:path w="1718254" h="1771395">
                <a:moveTo>
                  <a:pt x="0" y="0"/>
                </a:moveTo>
                <a:lnTo>
                  <a:pt x="1718253" y="0"/>
                </a:lnTo>
                <a:lnTo>
                  <a:pt x="1718253" y="1771396"/>
                </a:lnTo>
                <a:lnTo>
                  <a:pt x="0" y="17713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0" name="Freeform 10"/>
          <p:cNvSpPr/>
          <p:nvPr/>
        </p:nvSpPr>
        <p:spPr>
          <a:xfrm rot="-159072">
            <a:off x="15584137" y="4495497"/>
            <a:ext cx="1645257" cy="1331162"/>
          </a:xfrm>
          <a:custGeom>
            <a:avLst/>
            <a:gdLst/>
            <a:ahLst/>
            <a:cxnLst/>
            <a:rect l="l" t="t" r="r" b="b"/>
            <a:pathLst>
              <a:path w="1645257" h="1331162">
                <a:moveTo>
                  <a:pt x="0" y="0"/>
                </a:moveTo>
                <a:lnTo>
                  <a:pt x="1645257" y="0"/>
                </a:lnTo>
                <a:lnTo>
                  <a:pt x="1645257" y="1331162"/>
                </a:lnTo>
                <a:lnTo>
                  <a:pt x="0" y="13311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1" name="Freeform 11"/>
          <p:cNvSpPr/>
          <p:nvPr/>
        </p:nvSpPr>
        <p:spPr>
          <a:xfrm rot="358157">
            <a:off x="16428770" y="4836048"/>
            <a:ext cx="258365" cy="457284"/>
          </a:xfrm>
          <a:custGeom>
            <a:avLst/>
            <a:gdLst/>
            <a:ahLst/>
            <a:cxnLst/>
            <a:rect l="l" t="t" r="r" b="b"/>
            <a:pathLst>
              <a:path w="258365" h="457284">
                <a:moveTo>
                  <a:pt x="0" y="0"/>
                </a:moveTo>
                <a:lnTo>
                  <a:pt x="258365" y="0"/>
                </a:lnTo>
                <a:lnTo>
                  <a:pt x="258365" y="457283"/>
                </a:lnTo>
                <a:lnTo>
                  <a:pt x="0" y="4572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2" name="Freeform 12"/>
          <p:cNvSpPr/>
          <p:nvPr/>
        </p:nvSpPr>
        <p:spPr>
          <a:xfrm rot="9382423">
            <a:off x="15990708" y="4863749"/>
            <a:ext cx="316118" cy="559501"/>
          </a:xfrm>
          <a:custGeom>
            <a:avLst/>
            <a:gdLst/>
            <a:ahLst/>
            <a:cxnLst/>
            <a:rect l="l" t="t" r="r" b="b"/>
            <a:pathLst>
              <a:path w="316118" h="559501">
                <a:moveTo>
                  <a:pt x="0" y="0"/>
                </a:moveTo>
                <a:lnTo>
                  <a:pt x="316118" y="0"/>
                </a:lnTo>
                <a:lnTo>
                  <a:pt x="316118" y="559502"/>
                </a:lnTo>
                <a:lnTo>
                  <a:pt x="0" y="5595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5987100" y="2113733"/>
            <a:ext cx="10630762" cy="605953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910171" y="6313815"/>
            <a:ext cx="991598" cy="9915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10171" y="7381613"/>
            <a:ext cx="991598" cy="2905387"/>
            <a:chOff x="0" y="0"/>
            <a:chExt cx="261162" cy="765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1162" cy="765205"/>
            </a:xfrm>
            <a:custGeom>
              <a:avLst/>
              <a:gdLst/>
              <a:ahLst/>
              <a:cxnLst/>
              <a:rect l="l" t="t" r="r" b="b"/>
              <a:pathLst>
                <a:path w="261162" h="76520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7445"/>
                  </a:cubicBezTo>
                  <a:lnTo>
                    <a:pt x="261162" y="765205"/>
                  </a:lnTo>
                  <a:lnTo>
                    <a:pt x="0" y="765205"/>
                  </a:lnTo>
                  <a:lnTo>
                    <a:pt x="0" y="327770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0800"/>
              <a:ext cx="261162" cy="714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386489" y="5613934"/>
            <a:ext cx="1497566" cy="1256084"/>
          </a:xfrm>
          <a:custGeom>
            <a:avLst/>
            <a:gdLst/>
            <a:ahLst/>
            <a:cxnLst/>
            <a:rect l="l" t="t" r="r" b="b"/>
            <a:pathLst>
              <a:path w="1497566" h="1256084">
                <a:moveTo>
                  <a:pt x="0" y="0"/>
                </a:moveTo>
                <a:lnTo>
                  <a:pt x="1497566" y="0"/>
                </a:lnTo>
                <a:lnTo>
                  <a:pt x="1497566" y="1256084"/>
                </a:lnTo>
                <a:lnTo>
                  <a:pt x="0" y="12560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0" name="Freeform 10"/>
          <p:cNvSpPr/>
          <p:nvPr/>
        </p:nvSpPr>
        <p:spPr>
          <a:xfrm rot="-974797">
            <a:off x="1862090" y="4302306"/>
            <a:ext cx="2079357" cy="1682389"/>
          </a:xfrm>
          <a:custGeom>
            <a:avLst/>
            <a:gdLst/>
            <a:ahLst/>
            <a:cxnLst/>
            <a:rect l="l" t="t" r="r" b="b"/>
            <a:pathLst>
              <a:path w="2079357" h="1682389">
                <a:moveTo>
                  <a:pt x="0" y="0"/>
                </a:moveTo>
                <a:lnTo>
                  <a:pt x="2079357" y="0"/>
                </a:lnTo>
                <a:lnTo>
                  <a:pt x="2079357" y="1682388"/>
                </a:lnTo>
                <a:lnTo>
                  <a:pt x="0" y="16823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1" name="Freeform 11"/>
          <p:cNvSpPr/>
          <p:nvPr/>
        </p:nvSpPr>
        <p:spPr>
          <a:xfrm rot="240248">
            <a:off x="2938673" y="4642972"/>
            <a:ext cx="326535" cy="577938"/>
          </a:xfrm>
          <a:custGeom>
            <a:avLst/>
            <a:gdLst/>
            <a:ahLst/>
            <a:cxnLst/>
            <a:rect l="l" t="t" r="r" b="b"/>
            <a:pathLst>
              <a:path w="326535" h="577938">
                <a:moveTo>
                  <a:pt x="0" y="0"/>
                </a:moveTo>
                <a:lnTo>
                  <a:pt x="326535" y="0"/>
                </a:lnTo>
                <a:lnTo>
                  <a:pt x="326535" y="577938"/>
                </a:lnTo>
                <a:lnTo>
                  <a:pt x="0" y="5779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2" name="Freeform 12"/>
          <p:cNvSpPr/>
          <p:nvPr/>
        </p:nvSpPr>
        <p:spPr>
          <a:xfrm rot="8566697">
            <a:off x="2346189" y="4886458"/>
            <a:ext cx="399526" cy="707125"/>
          </a:xfrm>
          <a:custGeom>
            <a:avLst/>
            <a:gdLst/>
            <a:ahLst/>
            <a:cxnLst/>
            <a:rect l="l" t="t" r="r" b="b"/>
            <a:pathLst>
              <a:path w="399526" h="707125">
                <a:moveTo>
                  <a:pt x="0" y="0"/>
                </a:moveTo>
                <a:lnTo>
                  <a:pt x="399526" y="0"/>
                </a:lnTo>
                <a:lnTo>
                  <a:pt x="399526" y="707125"/>
                </a:lnTo>
                <a:lnTo>
                  <a:pt x="0" y="7071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3" name="Freeform 13"/>
          <p:cNvSpPr/>
          <p:nvPr/>
        </p:nvSpPr>
        <p:spPr>
          <a:xfrm rot="4428519" flipH="1">
            <a:off x="4365381" y="4402604"/>
            <a:ext cx="1037348" cy="870076"/>
          </a:xfrm>
          <a:custGeom>
            <a:avLst/>
            <a:gdLst/>
            <a:ahLst/>
            <a:cxnLst/>
            <a:rect l="l" t="t" r="r" b="b"/>
            <a:pathLst>
              <a:path w="1037348" h="870076">
                <a:moveTo>
                  <a:pt x="1037348" y="0"/>
                </a:moveTo>
                <a:lnTo>
                  <a:pt x="0" y="0"/>
                </a:lnTo>
                <a:lnTo>
                  <a:pt x="0" y="870076"/>
                </a:lnTo>
                <a:lnTo>
                  <a:pt x="1037348" y="870076"/>
                </a:lnTo>
                <a:lnTo>
                  <a:pt x="103734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4" name="Freeform 14"/>
          <p:cNvSpPr/>
          <p:nvPr/>
        </p:nvSpPr>
        <p:spPr>
          <a:xfrm rot="1263597" flipH="1">
            <a:off x="4037201" y="3055453"/>
            <a:ext cx="1174038" cy="984724"/>
          </a:xfrm>
          <a:custGeom>
            <a:avLst/>
            <a:gdLst/>
            <a:ahLst/>
            <a:cxnLst/>
            <a:rect l="l" t="t" r="r" b="b"/>
            <a:pathLst>
              <a:path w="1174038" h="984724">
                <a:moveTo>
                  <a:pt x="1174038" y="0"/>
                </a:moveTo>
                <a:lnTo>
                  <a:pt x="0" y="0"/>
                </a:lnTo>
                <a:lnTo>
                  <a:pt x="0" y="984724"/>
                </a:lnTo>
                <a:lnTo>
                  <a:pt x="1174038" y="984724"/>
                </a:lnTo>
                <a:lnTo>
                  <a:pt x="11740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5" name="Freeform 15"/>
          <p:cNvSpPr/>
          <p:nvPr/>
        </p:nvSpPr>
        <p:spPr>
          <a:xfrm rot="-1491415">
            <a:off x="4022334" y="1621371"/>
            <a:ext cx="1174038" cy="984724"/>
          </a:xfrm>
          <a:custGeom>
            <a:avLst/>
            <a:gdLst/>
            <a:ahLst/>
            <a:cxnLst/>
            <a:rect l="l" t="t" r="r" b="b"/>
            <a:pathLst>
              <a:path w="1174038" h="984724">
                <a:moveTo>
                  <a:pt x="0" y="0"/>
                </a:moveTo>
                <a:lnTo>
                  <a:pt x="1174037" y="0"/>
                </a:lnTo>
                <a:lnTo>
                  <a:pt x="1174037" y="984724"/>
                </a:lnTo>
                <a:lnTo>
                  <a:pt x="0" y="9847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425117" y="6854051"/>
            <a:ext cx="834183" cy="83418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25117" y="7688234"/>
            <a:ext cx="834183" cy="2598766"/>
            <a:chOff x="0" y="0"/>
            <a:chExt cx="261162" cy="8136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1162" cy="813608"/>
            </a:xfrm>
            <a:custGeom>
              <a:avLst/>
              <a:gdLst/>
              <a:ahLst/>
              <a:cxnLst/>
              <a:rect l="l" t="t" r="r" b="b"/>
              <a:pathLst>
                <a:path w="261162" h="813608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8520"/>
                  </a:cubicBezTo>
                  <a:lnTo>
                    <a:pt x="261162" y="813608"/>
                  </a:lnTo>
                  <a:lnTo>
                    <a:pt x="0" y="813608"/>
                  </a:lnTo>
                  <a:lnTo>
                    <a:pt x="0" y="328880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0800"/>
              <a:ext cx="261162" cy="762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14891343" y="5956632"/>
            <a:ext cx="1722313" cy="1496260"/>
          </a:xfrm>
          <a:custGeom>
            <a:avLst/>
            <a:gdLst/>
            <a:ahLst/>
            <a:cxnLst/>
            <a:rect l="l" t="t" r="r" b="b"/>
            <a:pathLst>
              <a:path w="1722313" h="1496260">
                <a:moveTo>
                  <a:pt x="1722313" y="0"/>
                </a:moveTo>
                <a:lnTo>
                  <a:pt x="0" y="0"/>
                </a:lnTo>
                <a:lnTo>
                  <a:pt x="0" y="1496260"/>
                </a:lnTo>
                <a:lnTo>
                  <a:pt x="1722313" y="1496260"/>
                </a:lnTo>
                <a:lnTo>
                  <a:pt x="172231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  <p:grpSp>
        <p:nvGrpSpPr>
          <p:cNvPr id="9" name="Group 9"/>
          <p:cNvGrpSpPr/>
          <p:nvPr/>
        </p:nvGrpSpPr>
        <p:grpSpPr>
          <a:xfrm>
            <a:off x="14057160" y="6854051"/>
            <a:ext cx="834183" cy="83418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057160" y="7688234"/>
            <a:ext cx="834183" cy="2598766"/>
            <a:chOff x="0" y="0"/>
            <a:chExt cx="261162" cy="8136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1162" cy="813608"/>
            </a:xfrm>
            <a:custGeom>
              <a:avLst/>
              <a:gdLst/>
              <a:ahLst/>
              <a:cxnLst/>
              <a:rect l="l" t="t" r="r" b="b"/>
              <a:pathLst>
                <a:path w="261162" h="813608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28520"/>
                  </a:cubicBezTo>
                  <a:lnTo>
                    <a:pt x="261162" y="813608"/>
                  </a:lnTo>
                  <a:lnTo>
                    <a:pt x="0" y="813608"/>
                  </a:lnTo>
                  <a:lnTo>
                    <a:pt x="0" y="328880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0800"/>
              <a:ext cx="261162" cy="762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5" name="Picture 1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1738371" y="1705391"/>
            <a:ext cx="11812240" cy="67329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918319" y="1714403"/>
            <a:ext cx="12158466" cy="686170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5753005" y="6922115"/>
            <a:ext cx="718955" cy="71895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724132" y="7641070"/>
            <a:ext cx="718955" cy="2645930"/>
            <a:chOff x="0" y="0"/>
            <a:chExt cx="261162" cy="9611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1162" cy="961139"/>
            </a:xfrm>
            <a:custGeom>
              <a:avLst/>
              <a:gdLst/>
              <a:ahLst/>
              <a:cxnLst/>
              <a:rect l="l" t="t" r="r" b="b"/>
              <a:pathLst>
                <a:path w="261162" h="961139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31797"/>
                  </a:cubicBezTo>
                  <a:lnTo>
                    <a:pt x="261162" y="961139"/>
                  </a:lnTo>
                  <a:lnTo>
                    <a:pt x="0" y="961139"/>
                  </a:lnTo>
                  <a:lnTo>
                    <a:pt x="0" y="332264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0800"/>
              <a:ext cx="261162" cy="910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3229367">
            <a:off x="14941729" y="7612296"/>
            <a:ext cx="1082478" cy="1090658"/>
          </a:xfrm>
          <a:custGeom>
            <a:avLst/>
            <a:gdLst/>
            <a:ahLst/>
            <a:cxnLst/>
            <a:rect l="l" t="t" r="r" b="b"/>
            <a:pathLst>
              <a:path w="1082478" h="1090658">
                <a:moveTo>
                  <a:pt x="0" y="0"/>
                </a:moveTo>
                <a:lnTo>
                  <a:pt x="1082478" y="0"/>
                </a:lnTo>
                <a:lnTo>
                  <a:pt x="1082478" y="1090658"/>
                </a:lnTo>
                <a:lnTo>
                  <a:pt x="0" y="10906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74638" y="4839289"/>
            <a:ext cx="771648" cy="77164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90FF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61169" y="4839289"/>
            <a:ext cx="771648" cy="77164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4839289"/>
            <a:ext cx="771648" cy="77164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026831" y="4839289"/>
            <a:ext cx="771648" cy="77164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23625" y="4839289"/>
            <a:ext cx="771648" cy="77164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374638" y="5769050"/>
            <a:ext cx="771648" cy="4517950"/>
            <a:chOff x="0" y="0"/>
            <a:chExt cx="261162" cy="152908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1E90FF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61169" y="5769050"/>
            <a:ext cx="771648" cy="4517950"/>
            <a:chOff x="0" y="0"/>
            <a:chExt cx="261162" cy="152908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804C93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47699" y="5769050"/>
            <a:ext cx="771648" cy="4517950"/>
            <a:chOff x="0" y="0"/>
            <a:chExt cx="261162" cy="152908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90EE90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034230" y="5769050"/>
            <a:ext cx="771648" cy="4517950"/>
            <a:chOff x="0" y="0"/>
            <a:chExt cx="261162" cy="152908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920760" y="5769050"/>
            <a:ext cx="771648" cy="4517950"/>
            <a:chOff x="0" y="0"/>
            <a:chExt cx="261162" cy="152908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61162" cy="1529085"/>
            </a:xfrm>
            <a:custGeom>
              <a:avLst/>
              <a:gdLst/>
              <a:ahLst/>
              <a:cxnLst/>
              <a:rect l="l" t="t" r="r" b="b"/>
              <a:pathLst>
                <a:path w="261162" h="1529085">
                  <a:moveTo>
                    <a:pt x="87101" y="19070"/>
                  </a:moveTo>
                  <a:cubicBezTo>
                    <a:pt x="100447" y="7556"/>
                    <a:pt x="115712" y="0"/>
                    <a:pt x="130651" y="0"/>
                  </a:cubicBezTo>
                  <a:cubicBezTo>
                    <a:pt x="145591" y="0"/>
                    <a:pt x="159967" y="6476"/>
                    <a:pt x="173215" y="17990"/>
                  </a:cubicBezTo>
                  <a:cubicBezTo>
                    <a:pt x="173497" y="18350"/>
                    <a:pt x="173779" y="18350"/>
                    <a:pt x="174061" y="18710"/>
                  </a:cubicBezTo>
                  <a:cubicBezTo>
                    <a:pt x="223813" y="64765"/>
                    <a:pt x="260457" y="186379"/>
                    <a:pt x="261162" y="344413"/>
                  </a:cubicBezTo>
                  <a:lnTo>
                    <a:pt x="261162" y="1529085"/>
                  </a:lnTo>
                  <a:lnTo>
                    <a:pt x="0" y="1529085"/>
                  </a:lnTo>
                  <a:lnTo>
                    <a:pt x="0" y="345292"/>
                  </a:lnTo>
                  <a:cubicBezTo>
                    <a:pt x="705" y="185660"/>
                    <a:pt x="36785" y="64045"/>
                    <a:pt x="87101" y="19070"/>
                  </a:cubicBezTo>
                  <a:close/>
                </a:path>
              </a:pathLst>
            </a:custGeom>
            <a:solidFill>
              <a:srgbClr val="F03564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50800"/>
              <a:ext cx="261162" cy="147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018B1DD-9386-066E-2EE7-A838CD78795A}"/>
              </a:ext>
            </a:extLst>
          </p:cNvPr>
          <p:cNvSpPr/>
          <p:nvPr/>
        </p:nvSpPr>
        <p:spPr>
          <a:xfrm>
            <a:off x="5486400" y="1516406"/>
            <a:ext cx="74676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GRACIAS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143</Words>
  <Application>Microsoft Office PowerPoint</Application>
  <PresentationFormat>Personalizado</PresentationFormat>
  <Paragraphs>16</Paragraphs>
  <Slides>15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Open Sans Bold</vt:lpstr>
      <vt:lpstr>Arial</vt:lpstr>
      <vt:lpstr>Calibri</vt:lpstr>
      <vt:lpstr>Nexa Slab Heavy</vt:lpstr>
      <vt:lpstr>Nexa Slab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PhD. Gricelda Artiles Aragón</dc:title>
  <cp:lastModifiedBy>Gris Artiles</cp:lastModifiedBy>
  <cp:revision>3</cp:revision>
  <dcterms:created xsi:type="dcterms:W3CDTF">2006-08-16T00:00:00Z</dcterms:created>
  <dcterms:modified xsi:type="dcterms:W3CDTF">2025-10-14T19:30:17Z</dcterms:modified>
  <dc:identifier>DAG1yQd1c9Y</dc:identifier>
</cp:coreProperties>
</file>